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r:id="rId1"/>
  </p:sldMasterIdLst>
  <p:notesMasterIdLst>
    <p:notesMasterId r:id="rId11"/>
  </p:notesMasterIdLst>
  <p:handoutMasterIdLst>
    <p:handoutMasterId r:id="rId12"/>
  </p:handoutMasterIdLst>
  <p:sldIdLst>
    <p:sldId id="338" r:id="rId2"/>
    <p:sldId id="343" r:id="rId3"/>
    <p:sldId id="344" r:id="rId4"/>
    <p:sldId id="345" r:id="rId5"/>
    <p:sldId id="346" r:id="rId6"/>
    <p:sldId id="347" r:id="rId7"/>
    <p:sldId id="349" r:id="rId8"/>
    <p:sldId id="350" r:id="rId9"/>
    <p:sldId id="348" r:id="rId10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>
        <p15:guide id="1" orient="horz" pos="2160">
          <p15:clr>
            <a:srgbClr val="A4A3A4"/>
          </p15:clr>
        </p15:guide>
        <p15:guide id="2" pos="4224">
          <p15:clr>
            <a:srgbClr val="A4A3A4"/>
          </p15:clr>
        </p15:guide>
      </p15:sldGuideLst>
    </p:ext>
    <p:ext uri="{2D200454-40CA-4A62-9FC3-DE9A4176ACB9}">
      <p15:notesGuideLst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clrMru>
    <a:srgbClr val="FF9933"/>
    <a:srgbClr val="000000"/>
    <a:srgbClr val="FFD28E"/>
    <a:srgbClr val="FFF247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  <p:ext uri="{FD5EFAAD-0ECE-453E-9831-46B23BE46B34}">
      <p15:chartTrackingRefBased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34551" autoAdjust="0"/>
    <p:restoredTop sz="94668" autoAdjust="0"/>
  </p:normalViewPr>
  <p:slideViewPr>
    <p:cSldViewPr>
      <p:cViewPr varScale="1">
        <p:scale>
          <a:sx n="156" d="100"/>
          <a:sy n="156" d="100"/>
        </p:scale>
        <p:origin x="-760" y="-112"/>
      </p:cViewPr>
      <p:guideLst>
        <p:guide orient="horz" pos="2160"/>
        <p:guide pos="4224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3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8DA6A773-2F39-414E-A580-B492D0D81DC1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93408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ES">
              <a:latin typeface="Arial" charset="0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ES">
              <a:latin typeface="Arial" charset="0"/>
            </a:endParaRPr>
          </a:p>
        </p:txBody>
      </p:sp>
      <p:sp>
        <p:nvSpPr>
          <p:cNvPr id="9220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303213"/>
            <a:ext cx="1588" cy="221599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03238" y="4316413"/>
            <a:ext cx="5856287" cy="405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_tradnl" noProof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141958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HG Mincho Light J" charset="0"/>
          <a:cs typeface="HG Mincho Light J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HG Mincho Light J" charset="0"/>
          <a:cs typeface="HG Mincho Light J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HG Mincho Light J" charset="0"/>
          <a:cs typeface="HG Mincho Light J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HG Mincho Light J" charset="0"/>
          <a:cs typeface="HG Mincho Light J" charset="0"/>
        </a:defRPr>
      </a:lvl5pPr>
      <a:lvl6pPr marL="4572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HG Mincho Light J" charset="0"/>
          <a:cs typeface="HG Mincho Light J" charset="0"/>
        </a:defRPr>
      </a:lvl6pPr>
      <a:lvl7pPr marL="9144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HG Mincho Light J" charset="0"/>
          <a:cs typeface="HG Mincho Light J" charset="0"/>
        </a:defRPr>
      </a:lvl7pPr>
      <a:lvl8pPr marL="1371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HG Mincho Light J" charset="0"/>
          <a:cs typeface="HG Mincho Light J" charset="0"/>
        </a:defRPr>
      </a:lvl8pPr>
      <a:lvl9pPr marL="18288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HG Mincho Light J" charset="0"/>
          <a:cs typeface="HG Mincho Light J" charset="0"/>
        </a:defRPr>
      </a:lvl9pPr>
    </p:titleStyle>
    <p:bodyStyle>
      <a:lvl1pPr marL="338138" indent="-338138" algn="l" defTabSz="449263" rtl="0" eaLnBrk="0" fontAlgn="base" hangingPunct="0">
        <a:spcBef>
          <a:spcPts val="763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38188" indent="-280988" algn="l" defTabSz="449263" rtl="0" eaLnBrk="0" fontAlgn="base" hangingPunct="0">
        <a:spcBef>
          <a:spcPts val="663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63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463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63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463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463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463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463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073955" y="4548854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smtClean="0"/>
              <a:t>LA CONSTRUCCIÓ DE LA FORMA</a:t>
            </a:r>
            <a:endParaRPr lang="es-ES_tradnl" sz="2800" dirty="0"/>
          </a:p>
        </p:txBody>
      </p:sp>
      <p:sp>
        <p:nvSpPr>
          <p:cNvPr id="7" name="CuadroTexto 6"/>
          <p:cNvSpPr txBox="1"/>
          <p:nvPr/>
        </p:nvSpPr>
        <p:spPr>
          <a:xfrm>
            <a:off x="3491880" y="3971773"/>
            <a:ext cx="1676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dirty="0" smtClean="0">
                <a:solidFill>
                  <a:srgbClr val="FF9933"/>
                </a:solidFill>
              </a:rPr>
              <a:t>2017T</a:t>
            </a:r>
          </a:p>
          <a:p>
            <a:pPr algn="ctr"/>
            <a:r>
              <a:rPr lang="es-ES_tradnl" sz="1400" dirty="0" smtClean="0">
                <a:solidFill>
                  <a:srgbClr val="FF9933"/>
                </a:solidFill>
              </a:rPr>
              <a:t>PT 7B</a:t>
            </a:r>
            <a:endParaRPr lang="es-ES_tradnl" sz="1400" dirty="0">
              <a:solidFill>
                <a:srgbClr val="FF9933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524000" y="5072074"/>
            <a:ext cx="6262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dirty="0" smtClean="0"/>
              <a:t>JORDI PARCERISAS, SANTI SOTO. PROJECTES</a:t>
            </a:r>
          </a:p>
          <a:p>
            <a:pPr algn="ctr"/>
            <a:r>
              <a:rPr lang="es-ES_tradnl" sz="1600" dirty="0" smtClean="0"/>
              <a:t> LLUIS PARRAMÓN. TECNOLOGIA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5512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670" y="476672"/>
            <a:ext cx="9144000" cy="50165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331640" y="5661248"/>
            <a:ext cx="6262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s-ES_tradnl" sz="1600" dirty="0" smtClean="0"/>
              <a:t>Biblioteca Gabriel </a:t>
            </a:r>
            <a:r>
              <a:rPr lang="es-ES_tradnl" sz="1600" dirty="0" err="1" smtClean="0"/>
              <a:t>Ferrater</a:t>
            </a:r>
            <a:r>
              <a:rPr lang="es-ES_tradnl" sz="1600" dirty="0" smtClean="0"/>
              <a:t>. </a:t>
            </a:r>
            <a:r>
              <a:rPr lang="es-ES_tradnl" sz="1600" dirty="0" err="1" smtClean="0"/>
              <a:t>Sant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Cugat</a:t>
            </a:r>
            <a:r>
              <a:rPr lang="es-ES_tradnl" sz="1600" dirty="0" smtClean="0"/>
              <a:t> del </a:t>
            </a:r>
            <a:r>
              <a:rPr lang="es-ES_tradnl" sz="1600" dirty="0" err="1" smtClean="0"/>
              <a:t>Vallès</a:t>
            </a:r>
            <a:endParaRPr lang="es-ES_tradnl" sz="1600" dirty="0" smtClean="0"/>
          </a:p>
          <a:p>
            <a:pPr algn="ctr">
              <a:spcBef>
                <a:spcPts val="0"/>
              </a:spcBef>
            </a:pPr>
            <a:endParaRPr lang="es-ES_tradnl" sz="1600" dirty="0" smtClean="0"/>
          </a:p>
          <a:p>
            <a:pPr algn="ctr">
              <a:spcBef>
                <a:spcPts val="0"/>
              </a:spcBef>
            </a:pPr>
            <a:r>
              <a:rPr lang="es-ES_tradnl" sz="1600" dirty="0" err="1" smtClean="0"/>
              <a:t>Superfície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construïda</a:t>
            </a:r>
            <a:r>
              <a:rPr lang="es-ES_tradnl" sz="1600" dirty="0" smtClean="0"/>
              <a:t> 4.990 m2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30641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1144298"/>
            <a:ext cx="9144000" cy="4569404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65307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-3988" r="33866" b="3988"/>
          <a:stretch/>
        </p:blipFill>
        <p:spPr>
          <a:xfrm>
            <a:off x="635562" y="1062644"/>
            <a:ext cx="1944216" cy="220486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580112" y="3654932"/>
            <a:ext cx="2843808" cy="213285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1" b="27586"/>
          <a:stretch/>
        </p:blipFill>
        <p:spPr>
          <a:xfrm>
            <a:off x="5472607" y="1124744"/>
            <a:ext cx="2747797" cy="151216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35335" y="3654932"/>
            <a:ext cx="2747797" cy="206084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r="33654"/>
          <a:stretch/>
        </p:blipFill>
        <p:spPr>
          <a:xfrm>
            <a:off x="3707905" y="3654932"/>
            <a:ext cx="1656184" cy="187220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24262"/>
          <a:stretch/>
        </p:blipFill>
        <p:spPr>
          <a:xfrm>
            <a:off x="2843808" y="1124744"/>
            <a:ext cx="2364769" cy="234171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57665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105276"/>
            <a:ext cx="9144000" cy="6647447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97479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23674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G_20170904_0831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752600"/>
            <a:ext cx="5486400" cy="3409025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23674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G_20170904_0831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820197" y="1761203"/>
            <a:ext cx="5638799" cy="3183193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23674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Adan i Eva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524000"/>
            <a:ext cx="5257800" cy="36576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23674716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HG Mincho Light J"/>
        <a:cs typeface="HG Mincho Light J"/>
      </a:majorFont>
      <a:minorFont>
        <a:latin typeface="Times New Roman"/>
        <a:ea typeface="HG Mincho Light J"/>
        <a:cs typeface="HG Mincho Light J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3367</TotalTime>
  <Words>32</Words>
  <Application>Microsoft Office PowerPoint</Application>
  <PresentationFormat>Presentación en pantalla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Diseño predeterminado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Company>Parcerisas Serrahima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Topografía Elemental</dc:title>
  <dc:creator>projeav24</dc:creator>
  <cp:lastModifiedBy>Clea Parcerisas</cp:lastModifiedBy>
  <cp:revision>342</cp:revision>
  <dcterms:created xsi:type="dcterms:W3CDTF">2017-09-04T06:38:42Z</dcterms:created>
  <dcterms:modified xsi:type="dcterms:W3CDTF">2017-09-04T06:44:59Z</dcterms:modified>
</cp:coreProperties>
</file>