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8" r:id="rId2"/>
    <p:sldId id="343" r:id="rId3"/>
    <p:sldId id="344" r:id="rId4"/>
    <p:sldId id="345" r:id="rId5"/>
    <p:sldId id="346" r:id="rId6"/>
    <p:sldId id="347" r:id="rId7"/>
    <p:sldId id="349" r:id="rId8"/>
    <p:sldId id="350" r:id="rId9"/>
    <p:sldId id="351" r:id="rId10"/>
    <p:sldId id="352" r:id="rId11"/>
    <p:sldId id="353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00"/>
    <a:srgbClr val="FFD28E"/>
    <a:srgbClr val="FFF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94668" autoAdjust="0"/>
  </p:normalViewPr>
  <p:slideViewPr>
    <p:cSldViewPr>
      <p:cViewPr varScale="1">
        <p:scale>
          <a:sx n="69" d="100"/>
          <a:sy n="69" d="100"/>
        </p:scale>
        <p:origin x="84" y="72"/>
      </p:cViewPr>
      <p:guideLst>
        <p:guide orient="horz" pos="2160"/>
        <p:guide pos="4224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DA6A773-2F39-414E-A580-B492D0D81DC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3408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92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22159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 smtClean="0"/>
          </a:p>
        </p:txBody>
      </p:sp>
    </p:spTree>
    <p:extLst>
      <p:ext uri="{BB962C8B-B14F-4D97-AF65-F5344CB8AC3E}">
        <p14:creationId xmlns:p14="http://schemas.microsoft.com/office/powerpoint/2010/main" val="814195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9pPr>
    </p:titleStyle>
    <p:bodyStyle>
      <a:lvl1pPr marL="338138" indent="-338138" algn="l" defTabSz="449263" rtl="0" eaLnBrk="0" fontAlgn="base" hangingPunct="0">
        <a:spcBef>
          <a:spcPts val="7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73955" y="4548854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LA CONSTRUCCIÓ DE LA FORMA</a:t>
            </a:r>
            <a:endParaRPr lang="es-ES_tradnl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491880" y="397177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>
                <a:solidFill>
                  <a:srgbClr val="FF9933"/>
                </a:solidFill>
              </a:rPr>
              <a:t>2018P PT 7B</a:t>
            </a:r>
            <a:endParaRPr lang="es-ES_tradnl" sz="1400" dirty="0">
              <a:solidFill>
                <a:srgbClr val="FF993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24000" y="5072074"/>
            <a:ext cx="626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JORDI PARCERISAS. PROJECTES</a:t>
            </a:r>
          </a:p>
          <a:p>
            <a:pPr algn="ctr"/>
            <a:r>
              <a:rPr lang="es-ES_tradnl" sz="1600" dirty="0" smtClean="0"/>
              <a:t> LLUIS PARRAMÓN. TECNOLOGIA</a:t>
            </a:r>
          </a:p>
        </p:txBody>
      </p:sp>
    </p:spTree>
    <p:extLst>
      <p:ext uri="{BB962C8B-B14F-4D97-AF65-F5344CB8AC3E}">
        <p14:creationId xmlns:p14="http://schemas.microsoft.com/office/powerpoint/2010/main" val="37551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809"/>
            <a:ext cx="9144000" cy="46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7624" y="162880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dirty="0" smtClean="0"/>
              <a:t>LA </a:t>
            </a:r>
            <a:r>
              <a:rPr lang="ca-ES" sz="1800" dirty="0" smtClean="0">
                <a:solidFill>
                  <a:srgbClr val="FF0000"/>
                </a:solidFill>
              </a:rPr>
              <a:t>ESTRUCTURA</a:t>
            </a:r>
            <a:r>
              <a:rPr lang="ca-ES" sz="1800" dirty="0" smtClean="0"/>
              <a:t> DEL </a:t>
            </a:r>
            <a:r>
              <a:rPr lang="ca-ES" sz="1800" dirty="0" smtClean="0">
                <a:solidFill>
                  <a:srgbClr val="FF0000"/>
                </a:solidFill>
              </a:rPr>
              <a:t>PONT</a:t>
            </a:r>
            <a:r>
              <a:rPr lang="ca-ES" sz="1800" dirty="0" smtClean="0"/>
              <a:t> ESTA FORMADA PER UN </a:t>
            </a:r>
            <a:r>
              <a:rPr lang="ca-ES" sz="1800" dirty="0" smtClean="0">
                <a:solidFill>
                  <a:srgbClr val="FF0000"/>
                </a:solidFill>
              </a:rPr>
              <a:t>ARC</a:t>
            </a:r>
            <a:r>
              <a:rPr lang="ca-ES" sz="1800" dirty="0" smtClean="0"/>
              <a:t> QUE PERMET EL PAS DE LES </a:t>
            </a:r>
            <a:r>
              <a:rPr lang="ca-ES" sz="1800" dirty="0" smtClean="0">
                <a:solidFill>
                  <a:srgbClr val="FF0000"/>
                </a:solidFill>
              </a:rPr>
              <a:t>PERSONES I VEHICLES</a:t>
            </a:r>
            <a:r>
              <a:rPr lang="ca-ES" sz="1800" dirty="0" smtClean="0"/>
              <a:t> PER LA PART SUPERIOR I DE LES </a:t>
            </a:r>
            <a:r>
              <a:rPr lang="ca-ES" sz="1800" dirty="0" smtClean="0">
                <a:solidFill>
                  <a:srgbClr val="FF0000"/>
                </a:solidFill>
              </a:rPr>
              <a:t>EMBARCACIONS</a:t>
            </a:r>
            <a:r>
              <a:rPr lang="ca-ES" sz="1800" dirty="0" smtClean="0"/>
              <a:t> PEL CANAL</a:t>
            </a:r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3265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31640" y="5661248"/>
            <a:ext cx="6262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_tradnl" sz="1600" dirty="0" smtClean="0"/>
              <a:t>Zona </a:t>
            </a:r>
            <a:r>
              <a:rPr lang="es-ES_tradnl" sz="1600" dirty="0" err="1" smtClean="0"/>
              <a:t>esportiva</a:t>
            </a:r>
            <a:r>
              <a:rPr lang="es-ES_tradnl" sz="1600" dirty="0" smtClean="0"/>
              <a:t> Can </a:t>
            </a:r>
            <a:r>
              <a:rPr lang="es-ES_tradnl" sz="1600" dirty="0" err="1" smtClean="0"/>
              <a:t>Marcet</a:t>
            </a:r>
            <a:r>
              <a:rPr lang="es-ES_tradnl" sz="1600" dirty="0" smtClean="0"/>
              <a:t>. Sabadell</a:t>
            </a:r>
          </a:p>
          <a:p>
            <a:pPr algn="ctr">
              <a:spcBef>
                <a:spcPts val="0"/>
              </a:spcBef>
            </a:pPr>
            <a:endParaRPr lang="es-ES_tradnl" sz="16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582"/>
            <a:ext cx="9144000" cy="43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970"/>
            <a:ext cx="9144000" cy="590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/>
          <a:stretch/>
        </p:blipFill>
        <p:spPr>
          <a:xfrm>
            <a:off x="1331640" y="692696"/>
            <a:ext cx="6300192" cy="51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9000"/>
            <a:ext cx="3423986" cy="19328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7" y="3429000"/>
            <a:ext cx="3463076" cy="19549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04" y="1052736"/>
            <a:ext cx="3444039" cy="19442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344404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092280" cy="40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246" r="1504" b="4512"/>
          <a:stretch/>
        </p:blipFill>
        <p:spPr>
          <a:xfrm>
            <a:off x="971600" y="1097213"/>
            <a:ext cx="4536504" cy="33123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15616" y="274027"/>
            <a:ext cx="626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ORDENACIÓ DE LA ZONA ESPORTIVA DE CAN MARCET</a:t>
            </a:r>
          </a:p>
          <a:p>
            <a:pPr algn="ctr"/>
            <a:r>
              <a:rPr lang="es-ES_tradnl" sz="1600" dirty="0" smtClean="0"/>
              <a:t>I CONSTRUCCIO DE PAVELLO ESPORTIU PAV1 I VESTUARIS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066057"/>
            <a:ext cx="2426419" cy="3429297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526675"/>
              </p:ext>
            </p:extLst>
          </p:nvPr>
        </p:nvGraphicFramePr>
        <p:xfrm>
          <a:off x="1282326" y="4581128"/>
          <a:ext cx="5665938" cy="2133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92233">
                  <a:extLst>
                    <a:ext uri="{9D8B030D-6E8A-4147-A177-3AD203B41FA5}">
                      <a16:colId xmlns:a16="http://schemas.microsoft.com/office/drawing/2014/main" val="1230397184"/>
                    </a:ext>
                  </a:extLst>
                </a:gridCol>
                <a:gridCol w="669280">
                  <a:extLst>
                    <a:ext uri="{9D8B030D-6E8A-4147-A177-3AD203B41FA5}">
                      <a16:colId xmlns:a16="http://schemas.microsoft.com/office/drawing/2014/main" val="813828924"/>
                    </a:ext>
                  </a:extLst>
                </a:gridCol>
                <a:gridCol w="1604425">
                  <a:extLst>
                    <a:ext uri="{9D8B030D-6E8A-4147-A177-3AD203B41FA5}">
                      <a16:colId xmlns:a16="http://schemas.microsoft.com/office/drawing/2014/main" val="498963641"/>
                    </a:ext>
                  </a:extLst>
                </a:gridCol>
              </a:tblGrid>
              <a:tr h="312035">
                <a:tc gridSpan="3">
                  <a:txBody>
                    <a:bodyPr/>
                    <a:lstStyle/>
                    <a:p>
                      <a:r>
                        <a:rPr lang="ca-E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TREBALL INDIVIDUAL.  ASSISTÈNCIA OBLIGATORIA 80%</a:t>
                      </a:r>
                      <a:endParaRPr lang="ca-E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a-E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a-E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61134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r>
                        <a:rPr lang="ca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LLIURAMENTS PARCIALS</a:t>
                      </a:r>
                      <a:endParaRPr lang="ca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ca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a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270788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r>
                        <a:rPr lang="ca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LLIURAMENT RESUM</a:t>
                      </a:r>
                      <a:endParaRPr lang="ca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ca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MAIG</a:t>
                      </a:r>
                      <a:endParaRPr lang="ca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18822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r>
                        <a:rPr lang="ca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 FINAL</a:t>
                      </a:r>
                      <a:endParaRPr lang="ca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ca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JUNY</a:t>
                      </a:r>
                      <a:endParaRPr lang="ca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08963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r>
                        <a:rPr lang="ca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VALORACIÓ DISCRECIONAL</a:t>
                      </a:r>
                      <a:endParaRPr lang="ca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ca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a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7909"/>
                  </a:ext>
                </a:extLst>
              </a:tr>
              <a:tr h="312035">
                <a:tc gridSpan="3">
                  <a:txBody>
                    <a:bodyPr/>
                    <a:lstStyle/>
                    <a:p>
                      <a:r>
                        <a:rPr lang="ca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EXPOSICIÓ</a:t>
                      </a:r>
                      <a:r>
                        <a:rPr lang="ca-E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L’AJUNTAMENT DE SABADELL</a:t>
                      </a:r>
                      <a:endParaRPr lang="ca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ca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ca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606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6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938"/>
            <a:ext cx="9144000" cy="39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758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HG Mincho Light J"/>
        <a:cs typeface="HG Mincho Light J"/>
      </a:majorFont>
      <a:minorFont>
        <a:latin typeface="Times New Roman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100</Words>
  <Application>Microsoft Office PowerPoint</Application>
  <PresentationFormat>Presentación en pantalla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HG Mincho Light J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Parcerisas Serrahima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Topografía Elemental</dc:title>
  <dc:creator>projeav24</dc:creator>
  <cp:lastModifiedBy>Jordi</cp:lastModifiedBy>
  <cp:revision>353</cp:revision>
  <dcterms:created xsi:type="dcterms:W3CDTF">2017-09-04T06:38:42Z</dcterms:created>
  <dcterms:modified xsi:type="dcterms:W3CDTF">2018-02-04T10:04:24Z</dcterms:modified>
</cp:coreProperties>
</file>