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8" r:id="rId2"/>
    <p:sldId id="293" r:id="rId3"/>
    <p:sldId id="334" r:id="rId4"/>
    <p:sldId id="298" r:id="rId5"/>
    <p:sldId id="342" r:id="rId6"/>
    <p:sldId id="305" r:id="rId7"/>
    <p:sldId id="339" r:id="rId8"/>
    <p:sldId id="340" r:id="rId9"/>
    <p:sldId id="337" r:id="rId10"/>
    <p:sldId id="341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28E"/>
    <a:srgbClr val="FFF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94668" autoAdjust="0"/>
  </p:normalViewPr>
  <p:slideViewPr>
    <p:cSldViewPr>
      <p:cViewPr>
        <p:scale>
          <a:sx n="100" d="100"/>
          <a:sy n="100" d="100"/>
        </p:scale>
        <p:origin x="348" y="648"/>
      </p:cViewPr>
      <p:guideLst>
        <p:guide orient="horz" pos="2160"/>
        <p:guide pos="4224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DA6A773-2F39-414E-A580-B492D0D81D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340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92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22159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smtClean="0"/>
          </a:p>
        </p:txBody>
      </p:sp>
    </p:spTree>
    <p:extLst>
      <p:ext uri="{BB962C8B-B14F-4D97-AF65-F5344CB8AC3E}">
        <p14:creationId xmlns:p14="http://schemas.microsoft.com/office/powerpoint/2010/main" val="81419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9pPr>
    </p:titleStyle>
    <p:bodyStyle>
      <a:lvl1pPr marL="338138" indent="-338138" algn="l" defTabSz="449263" rtl="0" eaLnBrk="0" fontAlgn="base" hangingPunct="0">
        <a:spcBef>
          <a:spcPts val="7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66800" y="1828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LA CONSTRUCCIÓ DE LA FORMA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28992" y="785794"/>
            <a:ext cx="167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>
                <a:solidFill>
                  <a:schemeClr val="bg1"/>
                </a:solidFill>
              </a:rPr>
              <a:t>2015P</a:t>
            </a:r>
          </a:p>
          <a:p>
            <a:pPr algn="ctr"/>
            <a:r>
              <a:rPr lang="es-ES_tradnl" sz="1400" dirty="0" smtClean="0">
                <a:solidFill>
                  <a:schemeClr val="bg1"/>
                </a:solidFill>
              </a:rPr>
              <a:t>PT </a:t>
            </a:r>
            <a:r>
              <a:rPr lang="es-ES_tradnl" sz="1400" dirty="0" err="1" smtClean="0">
                <a:solidFill>
                  <a:schemeClr val="bg1"/>
                </a:solidFill>
              </a:rPr>
              <a:t>VIIb</a:t>
            </a:r>
            <a:r>
              <a:rPr lang="es-ES_tradnl" sz="1400" dirty="0" smtClean="0">
                <a:solidFill>
                  <a:schemeClr val="bg1"/>
                </a:solidFill>
              </a:rPr>
              <a:t> </a:t>
            </a:r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24000" y="5072074"/>
            <a:ext cx="626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JORDI </a:t>
            </a:r>
            <a:r>
              <a:rPr lang="es-ES_tradnl" sz="1600" dirty="0" err="1" smtClean="0">
                <a:solidFill>
                  <a:schemeClr val="bg1"/>
                </a:solidFill>
              </a:rPr>
              <a:t>PARCERISAS</a:t>
            </a:r>
            <a:r>
              <a:rPr lang="es-ES_tradnl" sz="1600" dirty="0" smtClean="0">
                <a:solidFill>
                  <a:schemeClr val="bg1"/>
                </a:solidFill>
              </a:rPr>
              <a:t>. PROJECTES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ANTONI </a:t>
            </a:r>
            <a:r>
              <a:rPr lang="es-ES_tradnl" sz="1600" dirty="0" err="1" smtClean="0">
                <a:solidFill>
                  <a:schemeClr val="bg1"/>
                </a:solidFill>
              </a:rPr>
              <a:t>PARICIO</a:t>
            </a:r>
            <a:r>
              <a:rPr lang="es-ES_tradnl" sz="1600" dirty="0" smtClean="0">
                <a:solidFill>
                  <a:schemeClr val="bg1"/>
                </a:solidFill>
              </a:rPr>
              <a:t>. </a:t>
            </a:r>
            <a:r>
              <a:rPr lang="es-ES_tradnl" sz="1600" dirty="0" err="1" smtClean="0">
                <a:solidFill>
                  <a:schemeClr val="bg1"/>
                </a:solidFill>
              </a:rPr>
              <a:t>TECNOLOGIA</a:t>
            </a:r>
            <a:endParaRPr lang="es-ES_tradnl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g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928670"/>
            <a:ext cx="3566601" cy="519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66800" y="1828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solidFill>
                  <a:schemeClr val="bg1"/>
                </a:solidFill>
              </a:rPr>
              <a:t>L’EDIFICI</a:t>
            </a:r>
            <a:r>
              <a:rPr lang="es-ES_tradnl" sz="2800" dirty="0" smtClean="0">
                <a:solidFill>
                  <a:schemeClr val="bg1"/>
                </a:solidFill>
              </a:rPr>
              <a:t> I </a:t>
            </a:r>
            <a:r>
              <a:rPr lang="es-ES_tradnl" sz="2800" dirty="0" err="1" smtClean="0">
                <a:solidFill>
                  <a:schemeClr val="bg1"/>
                </a:solidFill>
              </a:rPr>
              <a:t>L’ESPAI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PÚBLIC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28992" y="785794"/>
            <a:ext cx="167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>
                <a:solidFill>
                  <a:schemeClr val="bg1"/>
                </a:solidFill>
              </a:rPr>
              <a:t>2015P</a:t>
            </a:r>
          </a:p>
          <a:p>
            <a:pPr algn="ctr"/>
            <a:r>
              <a:rPr lang="es-ES_tradnl" sz="1400" dirty="0" smtClean="0">
                <a:solidFill>
                  <a:schemeClr val="bg1"/>
                </a:solidFill>
              </a:rPr>
              <a:t>PTE  </a:t>
            </a:r>
            <a:r>
              <a:rPr lang="es-ES_tradnl" sz="1400" dirty="0" err="1" smtClean="0">
                <a:solidFill>
                  <a:schemeClr val="bg1"/>
                </a:solidFill>
              </a:rPr>
              <a:t>IXf</a:t>
            </a:r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24000" y="5072074"/>
            <a:ext cx="6262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SANTI SOTO. PROJECTES</a:t>
            </a:r>
          </a:p>
          <a:p>
            <a:pPr algn="ctr"/>
            <a:r>
              <a:rPr lang="es-ES_tradnl" sz="1600" dirty="0" err="1" smtClean="0">
                <a:solidFill>
                  <a:schemeClr val="bg1"/>
                </a:solidFill>
              </a:rPr>
              <a:t>LLUIS</a:t>
            </a:r>
            <a:r>
              <a:rPr lang="es-ES_tradnl" sz="1600" dirty="0" smtClean="0">
                <a:solidFill>
                  <a:schemeClr val="bg1"/>
                </a:solidFill>
              </a:rPr>
              <a:t> PARRAMON. TECNOLOGIA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JORDI PAYAROLA. ESTRUCTURES</a:t>
            </a:r>
            <a:endParaRPr lang="es-ES_tradn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iste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9144000" cy="462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Juan Valverde de Amu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4412" y="0"/>
            <a:ext cx="46951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428596" y="1000108"/>
          <a:ext cx="8129614" cy="493717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057252"/>
                <a:gridCol w="3143272"/>
                <a:gridCol w="857256"/>
                <a:gridCol w="3071834"/>
              </a:tblGrid>
              <a:tr h="420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Lliurament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>
                          <a:latin typeface="Arial"/>
                          <a:ea typeface="Calibri"/>
                          <a:cs typeface="Arial"/>
                        </a:rPr>
                        <a:t>Contingut</a:t>
                      </a:r>
                      <a:endParaRPr lang="es-ES_tradnl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>
                          <a:latin typeface="Arial"/>
                          <a:ea typeface="Calibri"/>
                          <a:cs typeface="Arial"/>
                        </a:rPr>
                        <a:t>Valoració</a:t>
                      </a:r>
                      <a:endParaRPr lang="es-ES_tradnl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>
                          <a:latin typeface="Arial"/>
                          <a:ea typeface="Calibri"/>
                          <a:cs typeface="Arial"/>
                        </a:rPr>
                        <a:t>Data </a:t>
                      </a: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prevista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Emplaçament, maqueta de volum i estructura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18 febrer</a:t>
                      </a: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Anàlisi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10 %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23 febrer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Esquema principi instal·lacions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25 febrer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Imatges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4 març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Eficiència</a:t>
                      </a:r>
                      <a:r>
                        <a:rPr lang="ca-ES" sz="1000" baseline="0" dirty="0" smtClean="0">
                          <a:latin typeface="Arial"/>
                          <a:ea typeface="Calibri"/>
                          <a:cs typeface="Arial"/>
                        </a:rPr>
                        <a:t> energètica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11 març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Distribució</a:t>
                      </a:r>
                      <a:r>
                        <a:rPr lang="es-ES_tradnl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 </a:t>
                      </a:r>
                      <a:r>
                        <a:rPr lang="es-ES_tradnl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seccions</a:t>
                      </a:r>
                      <a:endParaRPr lang="es-ES_tradnl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16 març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Detall constructiu i façana</a:t>
                      </a:r>
                      <a:endParaRPr lang="es-ES_tradn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13 abril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Resum control</a:t>
                      </a:r>
                      <a:r>
                        <a:rPr lang="ca-ES" sz="1000" baseline="0" dirty="0" smtClean="0">
                          <a:latin typeface="Arial"/>
                          <a:ea typeface="Calibri"/>
                          <a:cs typeface="Arial"/>
                        </a:rPr>
                        <a:t> idea</a:t>
                      </a:r>
                      <a:endParaRPr lang="es-ES_tradn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35%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ca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r>
                        <a:rPr lang="ca-ES" sz="1000" baseline="0" dirty="0" smtClean="0">
                          <a:latin typeface="Arial"/>
                          <a:ea typeface="Calibri"/>
                          <a:cs typeface="Arial"/>
                        </a:rPr>
                        <a:t> maig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>
                          <a:latin typeface="Arial"/>
                          <a:ea typeface="Calibri"/>
                          <a:cs typeface="Arial"/>
                        </a:rPr>
                        <a:t>Projecte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45%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s-ES_tradnl" sz="1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ES_tradnl" sz="10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juny</a:t>
                      </a:r>
                      <a:endParaRPr lang="es-ES_tradnl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44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>
                          <a:latin typeface="Arial"/>
                          <a:ea typeface="Calibri"/>
                          <a:cs typeface="Arial"/>
                        </a:rPr>
                        <a:t>Valoració discrecional: assistència, participació...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>
                          <a:latin typeface="Arial"/>
                          <a:ea typeface="Calibri"/>
                          <a:cs typeface="Arial"/>
                        </a:rPr>
                        <a:t>10%</a:t>
                      </a:r>
                      <a:endParaRPr lang="es-ES_tradnl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/>
          <p:cNvSpPr txBox="1"/>
          <p:nvPr/>
        </p:nvSpPr>
        <p:spPr>
          <a:xfrm>
            <a:off x="1524000" y="54864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Biblioteca 2.080 m2, Escola Bressol 805 m2 i Arxiu Històric Associatiu 220 m2  al carrer Concili de Trento. Sant Marti de Provençals</a:t>
            </a:r>
            <a:endParaRPr lang="ca-ES" sz="2000" dirty="0">
              <a:solidFill>
                <a:schemeClr val="bg1"/>
              </a:solidFill>
            </a:endParaRPr>
          </a:p>
        </p:txBody>
      </p:sp>
      <p:pic>
        <p:nvPicPr>
          <p:cNvPr id="6" name="5 Imagen" descr="Situació gr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470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/>
          <p:cNvSpPr txBox="1"/>
          <p:nvPr/>
        </p:nvSpPr>
        <p:spPr>
          <a:xfrm>
            <a:off x="1524000" y="54864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Parcel·la 1.639 m2 Ocupable 991 m2 PB+3P</a:t>
            </a:r>
            <a:endParaRPr lang="ca-ES" sz="2000" dirty="0">
              <a:solidFill>
                <a:schemeClr val="bg1"/>
              </a:solidFill>
            </a:endParaRPr>
          </a:p>
        </p:txBody>
      </p:sp>
      <p:pic>
        <p:nvPicPr>
          <p:cNvPr id="6" name="5 Imagen" descr="Páginas de 6_Aixecament_topograf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6391042" cy="451783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 bwMode="auto">
          <a:xfrm rot="19022763">
            <a:off x="2188823" y="2264409"/>
            <a:ext cx="1370246" cy="1512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G_1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000108"/>
            <a:ext cx="3143240" cy="2357430"/>
          </a:xfrm>
          <a:prstGeom prst="rect">
            <a:avLst/>
          </a:prstGeom>
        </p:spPr>
      </p:pic>
      <p:pic>
        <p:nvPicPr>
          <p:cNvPr id="8" name="7 Imagen" descr="IMG_1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00108"/>
            <a:ext cx="3071834" cy="2303876"/>
          </a:xfrm>
          <a:prstGeom prst="rect">
            <a:avLst/>
          </a:prstGeom>
        </p:spPr>
      </p:pic>
      <p:pic>
        <p:nvPicPr>
          <p:cNvPr id="9" name="8 Imagen" descr="IMG_1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437893"/>
            <a:ext cx="3071834" cy="2303876"/>
          </a:xfrm>
          <a:prstGeom prst="rect">
            <a:avLst/>
          </a:prstGeom>
        </p:spPr>
      </p:pic>
      <p:pic>
        <p:nvPicPr>
          <p:cNvPr id="10" name="9 Imagen" descr="IMG_14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411116"/>
            <a:ext cx="3071834" cy="2303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uman_B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0"/>
            <a:ext cx="35865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HG Mincho Light J"/>
        <a:cs typeface="HG Mincho Light J"/>
      </a:majorFont>
      <a:minorFont>
        <a:latin typeface="Times New Roman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137</Words>
  <Application>Microsoft Office PowerPoint</Application>
  <PresentationFormat>Presentación en pantalla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Parcerisas Serrahima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Topografía Elemental</dc:title>
  <dc:creator>projeav24</dc:creator>
  <cp:lastModifiedBy>Carlos Corominola</cp:lastModifiedBy>
  <cp:revision>262</cp:revision>
  <dcterms:created xsi:type="dcterms:W3CDTF">2013-07-27T09:22:59Z</dcterms:created>
  <dcterms:modified xsi:type="dcterms:W3CDTF">2015-02-02T07:36:51Z</dcterms:modified>
</cp:coreProperties>
</file>